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3"/>
    <p:sldId id="258" r:id="rId4"/>
    <p:sldId id="390" r:id="rId5"/>
    <p:sldId id="483" r:id="rId6"/>
    <p:sldId id="484" r:id="rId7"/>
    <p:sldId id="485" r:id="rId8"/>
    <p:sldId id="486" r:id="rId9"/>
    <p:sldId id="487" r:id="rId10"/>
    <p:sldId id="488" r:id="rId11"/>
    <p:sldId id="489" r:id="rId12"/>
    <p:sldId id="490" r:id="rId13"/>
    <p:sldId id="491" r:id="rId14"/>
    <p:sldId id="492" r:id="rId15"/>
    <p:sldId id="493" r:id="rId16"/>
    <p:sldId id="494" r:id="rId17"/>
    <p:sldId id="495" r:id="rId18"/>
    <p:sldId id="496" r:id="rId19"/>
    <p:sldId id="497" r:id="rId20"/>
    <p:sldId id="498" r:id="rId21"/>
    <p:sldId id="499" r:id="rId22"/>
    <p:sldId id="500" r:id="rId23"/>
    <p:sldId id="501" r:id="rId24"/>
    <p:sldId id="502" r:id="rId25"/>
    <p:sldId id="503" r:id="rId26"/>
    <p:sldId id="504" r:id="rId27"/>
    <p:sldId id="505" r:id="rId28"/>
    <p:sldId id="506" r:id="rId29"/>
    <p:sldId id="507" r:id="rId30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4CC4"/>
    <a:srgbClr val="472BEF"/>
    <a:srgbClr val="0091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1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notesMaster" Target="notesMasters/notesMaster1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7"/>
          <p:cNvGrpSpPr/>
          <p:nvPr userDrawn="1"/>
        </p:nvGrpSpPr>
        <p:grpSpPr bwMode="auto">
          <a:xfrm>
            <a:off x="-16510" y="6552564"/>
            <a:ext cx="12207243" cy="293370"/>
            <a:chOff x="-6402" y="-2"/>
            <a:chExt cx="4733448" cy="650415"/>
          </a:xfrm>
        </p:grpSpPr>
        <p:sp>
          <p:nvSpPr>
            <p:cNvPr id="28" name="矩形 12"/>
            <p:cNvSpPr>
              <a:spLocks noChangeArrowheads="1"/>
            </p:cNvSpPr>
            <p:nvPr/>
          </p:nvSpPr>
          <p:spPr bwMode="auto">
            <a:xfrm rot="16200000">
              <a:off x="2281590" y="-2078072"/>
              <a:ext cx="163866" cy="4727045"/>
            </a:xfrm>
            <a:prstGeom prst="rect">
              <a:avLst/>
            </a:prstGeom>
            <a:solidFill>
              <a:srgbClr val="00C8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29" name="矩形 13"/>
            <p:cNvSpPr>
              <a:spLocks noChangeArrowheads="1"/>
            </p:cNvSpPr>
            <p:nvPr/>
          </p:nvSpPr>
          <p:spPr bwMode="auto">
            <a:xfrm rot="16200000">
              <a:off x="2322556" y="-2236797"/>
              <a:ext cx="81933" cy="472704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" name="矩形 14"/>
            <p:cNvSpPr>
              <a:spLocks noChangeArrowheads="1"/>
            </p:cNvSpPr>
            <p:nvPr/>
          </p:nvSpPr>
          <p:spPr bwMode="auto">
            <a:xfrm rot="16200000">
              <a:off x="2338943" y="-2338944"/>
              <a:ext cx="49160" cy="47270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1" name="矩形 15"/>
            <p:cNvSpPr>
              <a:spLocks noChangeArrowheads="1"/>
            </p:cNvSpPr>
            <p:nvPr/>
          </p:nvSpPr>
          <p:spPr bwMode="auto">
            <a:xfrm rot="16200000">
              <a:off x="2234221" y="-1836009"/>
              <a:ext cx="245799" cy="4727045"/>
            </a:xfrm>
            <a:prstGeom prst="rect">
              <a:avLst/>
            </a:prstGeom>
            <a:solidFill>
              <a:srgbClr val="472B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p>
              <a:pPr algn="ctr"/>
              <a:endParaRPr lang="zh-CN" altLang="en-US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1026" name="矩形 172033"/>
          <p:cNvSpPr/>
          <p:nvPr userDrawn="1"/>
        </p:nvSpPr>
        <p:spPr>
          <a:xfrm>
            <a:off x="325438" y="107950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27" name="矩形 172034"/>
          <p:cNvSpPr/>
          <p:nvPr userDrawn="1"/>
        </p:nvSpPr>
        <p:spPr>
          <a:xfrm>
            <a:off x="708025" y="107950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28" name="矩形 172035"/>
          <p:cNvSpPr/>
          <p:nvPr userDrawn="1"/>
        </p:nvSpPr>
        <p:spPr>
          <a:xfrm>
            <a:off x="431800" y="549275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29" name="矩形 172036"/>
          <p:cNvSpPr/>
          <p:nvPr userDrawn="1"/>
        </p:nvSpPr>
        <p:spPr>
          <a:xfrm>
            <a:off x="819150" y="530225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  <a:tileRect/>
          </a:gra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30" name="矩形 172037"/>
          <p:cNvSpPr/>
          <p:nvPr userDrawn="1"/>
        </p:nvSpPr>
        <p:spPr>
          <a:xfrm>
            <a:off x="34925" y="4572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  <a:tileRect/>
          </a:gradFill>
          <a:ln w="9525">
            <a:noFill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  <p:sp>
        <p:nvSpPr>
          <p:cNvPr id="1031" name="矩形 172038"/>
          <p:cNvSpPr/>
          <p:nvPr userDrawn="1"/>
        </p:nvSpPr>
        <p:spPr>
          <a:xfrm>
            <a:off x="669925" y="0"/>
            <a:ext cx="98425" cy="1052830"/>
          </a:xfrm>
          <a:prstGeom prst="rect">
            <a:avLst/>
          </a:prstGeom>
          <a:solidFill>
            <a:srgbClr val="472BE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noAutofit/>
          </a:bodyPr>
          <a:p>
            <a:pPr lvl="0" algn="ctr">
              <a:buClrTx/>
              <a:buSzTx/>
              <a:buFontTx/>
            </a:pPr>
            <a:endParaRPr lang="zh-CN" altLang="en-US" sz="2400" dirty="0">
              <a:latin typeface="Tahoma" panose="020B0604030504040204" pitchFamily="34" charset="0"/>
              <a:sym typeface="+mn-ea"/>
            </a:endParaRPr>
          </a:p>
        </p:txBody>
      </p:sp>
      <p:pic>
        <p:nvPicPr>
          <p:cNvPr id="1033" name="图片 172046" descr="timg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238250" y="-19685"/>
            <a:ext cx="861060" cy="776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4" name="文本框 172047"/>
          <p:cNvSpPr txBox="1"/>
          <p:nvPr userDrawn="1"/>
        </p:nvSpPr>
        <p:spPr>
          <a:xfrm>
            <a:off x="2483485" y="173355"/>
            <a:ext cx="2785745" cy="583565"/>
          </a:xfrm>
          <a:prstGeom prst="rect">
            <a:avLst/>
          </a:prstGeom>
          <a:noFill/>
          <a:ln w="6350">
            <a:noFill/>
          </a:ln>
        </p:spPr>
        <p:txBody>
          <a:bodyPr wrap="square" anchor="t" anchorCtr="0">
            <a:spAutoFit/>
          </a:bodyPr>
          <a:p>
            <a:pPr lvl="0" indent="0" algn="ctr">
              <a:spcBef>
                <a:spcPct val="50000"/>
              </a:spcBef>
            </a:pPr>
            <a:r>
              <a:rPr lang="zh-CN" altLang="en-US" sz="3200" b="1" dirty="0">
                <a:solidFill>
                  <a:srgbClr val="472BEF"/>
                </a:solidFill>
                <a:latin typeface="Arial" panose="020B0604020202020204" pitchFamily="34" charset="0"/>
                <a:ea typeface="华文行楷" panose="02010800040101010101" pitchFamily="2" charset="-122"/>
              </a:rPr>
              <a:t>成都工业学院</a:t>
            </a:r>
            <a:endParaRPr lang="zh-CN" altLang="en-US" sz="3200" b="1" dirty="0">
              <a:solidFill>
                <a:srgbClr val="472BEF"/>
              </a:solidFill>
              <a:latin typeface="Arial" panose="020B0604020202020204" pitchFamily="34" charset="0"/>
              <a:ea typeface="华文行楷" panose="02010800040101010101" pitchFamily="2" charset="-122"/>
            </a:endParaRPr>
          </a:p>
        </p:txBody>
      </p:sp>
      <p:sp>
        <p:nvSpPr>
          <p:cNvPr id="1035" name="文本框 172048"/>
          <p:cNvSpPr txBox="1"/>
          <p:nvPr userDrawn="1"/>
        </p:nvSpPr>
        <p:spPr>
          <a:xfrm>
            <a:off x="9362440" y="76835"/>
            <a:ext cx="2730500" cy="583565"/>
          </a:xfrm>
          <a:prstGeom prst="rect">
            <a:avLst/>
          </a:prstGeom>
          <a:noFill/>
          <a:ln w="6350">
            <a:noFill/>
          </a:ln>
        </p:spPr>
        <p:txBody>
          <a:bodyPr wrap="square" anchor="t" anchorCtr="0">
            <a:spAutoFit/>
          </a:bodyPr>
          <a:p>
            <a:pPr lvl="0" indent="0">
              <a:spcBef>
                <a:spcPct val="50000"/>
              </a:spcBef>
            </a:pPr>
            <a:r>
              <a:rPr lang="zh-CN" altLang="en-US" sz="3200" b="1" dirty="0">
                <a:latin typeface="Tahoma" panose="020B0604030504040204" pitchFamily="34" charset="0"/>
              </a:rPr>
              <a:t>软件测试</a:t>
            </a:r>
            <a:r>
              <a:rPr lang="zh-CN" altLang="en-US" sz="3200" b="1" dirty="0">
                <a:latin typeface="Tahoma" panose="020B0604030504040204" pitchFamily="34" charset="0"/>
              </a:rPr>
              <a:t>分析</a:t>
            </a:r>
            <a:endParaRPr lang="zh-CN" altLang="en-US" sz="3200" b="1" dirty="0">
              <a:latin typeface="Tahoma" panose="020B0604030504040204" pitchFamily="34" charset="0"/>
            </a:endParaRPr>
          </a:p>
        </p:txBody>
      </p:sp>
      <p:sp>
        <p:nvSpPr>
          <p:cNvPr id="9" name="矩形 172039"/>
          <p:cNvSpPr/>
          <p:nvPr userDrawn="1"/>
        </p:nvSpPr>
        <p:spPr>
          <a:xfrm flipV="1">
            <a:off x="325755" y="739140"/>
            <a:ext cx="11848465" cy="76200"/>
          </a:xfrm>
          <a:prstGeom prst="rect">
            <a:avLst/>
          </a:prstGeom>
          <a:solidFill>
            <a:srgbClr val="472BE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p>
            <a:pPr lvl="0" indent="0" algn="ctr"/>
            <a:endParaRPr lang="zh-CN" altLang="en-US" sz="2400" dirty="0">
              <a:latin typeface="Tahoma" panose="020B060403050404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74CC4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098" name="图片 230403" descr="u=3162967152,3241135364&amp;fm=26&amp;gp=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72160"/>
            <a:ext cx="12192635" cy="327914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099" name="图片 230404" descr="u=171483323,1192817747&amp;fm=26&amp;gp=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200" y="3498215"/>
            <a:ext cx="1685925" cy="1121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0" name="图片 230405" descr="u=2573241602,3228261923&amp;fm=26&amp;gp=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4310" y="3498215"/>
            <a:ext cx="1684020" cy="1121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101" name="图片 230406" descr="u=3664660871,466347237&amp;fm=26&amp;gp=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4185" y="3497580"/>
            <a:ext cx="1687830" cy="11220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03" name="文本框 230408"/>
          <p:cNvSpPr txBox="1"/>
          <p:nvPr/>
        </p:nvSpPr>
        <p:spPr>
          <a:xfrm>
            <a:off x="196850" y="5026660"/>
            <a:ext cx="11841480" cy="1445260"/>
          </a:xfrm>
          <a:prstGeom prst="rect">
            <a:avLst/>
          </a:prstGeom>
          <a:noFill/>
          <a:ln w="6350">
            <a:noFill/>
          </a:ln>
        </p:spPr>
        <p:txBody>
          <a:bodyPr wrap="square" anchor="t" anchorCtr="0">
            <a:spAutoFit/>
          </a:bodyPr>
          <a:p>
            <a:pPr>
              <a:spcBef>
                <a:spcPct val="50000"/>
              </a:spcBef>
            </a:pPr>
            <a:r>
              <a:rPr lang="zh-CN" altLang="en-US" sz="4000" b="1" dirty="0">
                <a:solidFill>
                  <a:srgbClr val="FFFF99"/>
                </a:solidFill>
                <a:latin typeface="Tahoma" panose="020B0604030504040204" pitchFamily="34" charset="0"/>
              </a:rPr>
              <a:t>软件测试分析</a:t>
            </a:r>
            <a:endParaRPr lang="zh-CN" altLang="en-US" sz="4000" b="1" dirty="0">
              <a:solidFill>
                <a:srgbClr val="FFFF99"/>
              </a:solidFill>
              <a:latin typeface="Tahoma" panose="020B0604030504040204" pitchFamily="34" charset="0"/>
            </a:endParaRPr>
          </a:p>
          <a:p>
            <a:pPr>
              <a:spcBef>
                <a:spcPct val="50000"/>
              </a:spcBef>
            </a:pPr>
            <a:r>
              <a:rPr lang="en-US" altLang="zh-CN" sz="3200" b="1" dirty="0">
                <a:solidFill>
                  <a:srgbClr val="FFFF99"/>
                </a:solidFill>
                <a:latin typeface="Tahoma" panose="020B0604030504040204" pitchFamily="34" charset="0"/>
              </a:rPr>
              <a:t>                              ——</a:t>
            </a:r>
            <a:r>
              <a:rPr lang="zh-CN" altLang="en-US" sz="3200" b="1" dirty="0">
                <a:solidFill>
                  <a:srgbClr val="FFFF99"/>
                </a:solidFill>
                <a:latin typeface="Tahoma" panose="020B0604030504040204" pitchFamily="34" charset="0"/>
              </a:rPr>
              <a:t>实验</a:t>
            </a:r>
            <a:r>
              <a:rPr lang="en-US" altLang="zh-CN" sz="3200" b="1" dirty="0">
                <a:solidFill>
                  <a:srgbClr val="FFFF99"/>
                </a:solidFill>
                <a:latin typeface="Tahoma" panose="020B0604030504040204" pitchFamily="34" charset="0"/>
              </a:rPr>
              <a:t>2 </a:t>
            </a:r>
            <a:r>
              <a:rPr lang="zh-CN" altLang="en-US" sz="3200" b="1" dirty="0">
                <a:solidFill>
                  <a:srgbClr val="FFFF99"/>
                </a:solidFill>
                <a:latin typeface="Tahoma" panose="020B0604030504040204" pitchFamily="34" charset="0"/>
              </a:rPr>
              <a:t>检查点</a:t>
            </a:r>
            <a:endParaRPr lang="zh-CN" altLang="en-US" sz="3200" b="1" dirty="0">
              <a:solidFill>
                <a:srgbClr val="FFFF99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51560" y="1024890"/>
            <a:ext cx="10520680" cy="54876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953135"/>
            <a:ext cx="10758170" cy="5415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3025" y="730250"/>
            <a:ext cx="9301480" cy="5842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61795" y="861695"/>
            <a:ext cx="9860280" cy="5842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4775" y="980440"/>
            <a:ext cx="5986780" cy="1203325"/>
          </a:xfrm>
          <a:prstGeom prst="rect">
            <a:avLst/>
          </a:prstGeom>
        </p:spPr>
      </p:pic>
      <p:pic>
        <p:nvPicPr>
          <p:cNvPr id="4" name="Content Placeholder 3" descr="TAG})~9WHOBC%K(WO0KKWKJ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9665" y="879475"/>
            <a:ext cx="5982335" cy="1867535"/>
          </a:xfrm>
          <a:prstGeom prst="rect">
            <a:avLst/>
          </a:prstGeom>
        </p:spPr>
      </p:pic>
      <p:pic>
        <p:nvPicPr>
          <p:cNvPr id="6" name="Picture 5" descr="O2TV(P8XFXFHTLLP33[@AR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" y="3039110"/>
            <a:ext cx="7486650" cy="2181225"/>
          </a:xfrm>
          <a:prstGeom prst="rect">
            <a:avLst/>
          </a:prstGeom>
        </p:spPr>
      </p:pic>
      <p:pic>
        <p:nvPicPr>
          <p:cNvPr id="7" name="Picture 6" descr="B6X(2`A[05W7W258[NDL_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9380" y="5349875"/>
            <a:ext cx="5792470" cy="1257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4826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 </a:t>
            </a:r>
            <a:endParaRPr lang="en-US"/>
          </a:p>
        </p:txBody>
      </p:sp>
      <p:pic>
        <p:nvPicPr>
          <p:cNvPr id="5" name="Content Placeholder 4" descr="HNMEJ[~TCANHYT]8`X%Y90L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38430" y="897890"/>
            <a:ext cx="3074670" cy="2638425"/>
          </a:xfrm>
          <a:prstGeom prst="rect">
            <a:avLst/>
          </a:prstGeom>
        </p:spPr>
      </p:pic>
      <p:pic>
        <p:nvPicPr>
          <p:cNvPr id="7" name="Content Placeholder 6" descr="_1J(]]JH)VITY}}X[8C@M99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291840" y="897890"/>
            <a:ext cx="8690610" cy="3936365"/>
          </a:xfrm>
          <a:prstGeom prst="rect">
            <a:avLst/>
          </a:prstGeom>
        </p:spPr>
      </p:pic>
      <p:pic>
        <p:nvPicPr>
          <p:cNvPr id="9" name="Picture 8" descr="1)(%D%1PNQ}90{L05N8E_1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30" y="4915535"/>
            <a:ext cx="4866005" cy="170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235585" y="940435"/>
            <a:ext cx="5550535" cy="3359785"/>
          </a:xfrm>
          <a:prstGeom prst="rect">
            <a:avLst/>
          </a:prstGeom>
        </p:spPr>
      </p:pic>
      <p:pic>
        <p:nvPicPr>
          <p:cNvPr id="4" name="Content Placeholder 3" descr=")VH)9F@B)4ZXKQJUINMBIK7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946775" y="890905"/>
            <a:ext cx="5786120" cy="3409315"/>
          </a:xfrm>
          <a:prstGeom prst="rect">
            <a:avLst/>
          </a:prstGeom>
        </p:spPr>
      </p:pic>
      <p:pic>
        <p:nvPicPr>
          <p:cNvPr id="6" name="Picture 5" descr="`PTW)B9G3OHW}RNN]T`1Q}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1080" y="4567555"/>
            <a:ext cx="7754620" cy="1555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15950" y="911225"/>
            <a:ext cx="4975860" cy="2811780"/>
          </a:xfrm>
          <a:prstGeom prst="rect">
            <a:avLst/>
          </a:prstGeom>
        </p:spPr>
      </p:pic>
      <p:pic>
        <p:nvPicPr>
          <p:cNvPr id="4" name="Content Placeholder 3" descr="9O[5RM2W$E9U1$XIQ}~GJVG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689600" y="911225"/>
            <a:ext cx="4848225" cy="2857500"/>
          </a:xfrm>
          <a:prstGeom prst="rect">
            <a:avLst/>
          </a:prstGeom>
        </p:spPr>
      </p:pic>
      <p:pic>
        <p:nvPicPr>
          <p:cNvPr id="6" name="Picture 5" descr="2GZ4BO1T6E~8GTR]AKYEIA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" y="3768725"/>
            <a:ext cx="5086350" cy="2952750"/>
          </a:xfrm>
          <a:prstGeom prst="rect">
            <a:avLst/>
          </a:prstGeom>
        </p:spPr>
      </p:pic>
      <p:pic>
        <p:nvPicPr>
          <p:cNvPr id="7" name="Picture 6" descr="KY2PC)W~HJIT6FG(DH2F9_H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830" y="3841115"/>
            <a:ext cx="4470400" cy="28079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6T_)VWDLRI75@B5EO{NLIX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265" y="1155700"/>
            <a:ext cx="5829300" cy="1512570"/>
          </a:xfrm>
          <a:prstGeom prst="rect">
            <a:avLst/>
          </a:prstGeom>
        </p:spPr>
      </p:pic>
      <p:pic>
        <p:nvPicPr>
          <p:cNvPr id="3" name="Picture 2" descr="%E5%VE5QPTP3O59CTHF]SU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65" y="3033395"/>
            <a:ext cx="5854700" cy="1638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`O5]SCUKENI2M4[FA70X7)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902335"/>
            <a:ext cx="8705850" cy="4019550"/>
          </a:xfrm>
          <a:prstGeom prst="rect">
            <a:avLst/>
          </a:prstGeom>
        </p:spPr>
      </p:pic>
      <p:pic>
        <p:nvPicPr>
          <p:cNvPr id="3" name="Picture 2" descr="`4T]Z61}7`F2Y_T16IW}8(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85" y="2172970"/>
            <a:ext cx="6685915" cy="4353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8745" y="1554480"/>
            <a:ext cx="9022080" cy="4071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908685" y="1017270"/>
            <a:ext cx="10640060" cy="4506595"/>
          </a:xfrm>
          <a:prstGeom prst="rect">
            <a:avLst/>
          </a:prstGeom>
        </p:spPr>
      </p:pic>
      <p:pic>
        <p:nvPicPr>
          <p:cNvPr id="4" name="Content Placeholder 3" descr="6KN3_D7JG7WH]5}1CTJ4]W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41870" y="1866900"/>
            <a:ext cx="3876675" cy="9620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107950" y="938530"/>
            <a:ext cx="6935470" cy="2820670"/>
          </a:xfrm>
          <a:prstGeom prst="rect">
            <a:avLst/>
          </a:prstGeom>
        </p:spPr>
      </p:pic>
      <p:pic>
        <p:nvPicPr>
          <p:cNvPr id="4" name="Content Placeholder 3" descr="Y@ME5A$N~OMWMR4A[2PYVR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7950" y="3900805"/>
            <a:ext cx="2283460" cy="2326005"/>
          </a:xfrm>
          <a:prstGeom prst="rect">
            <a:avLst/>
          </a:prstGeom>
        </p:spPr>
      </p:pic>
      <p:pic>
        <p:nvPicPr>
          <p:cNvPr id="6" name="Picture 5" descr="K9SGT{5R56}CIC9Y{Q@92A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190" y="2928620"/>
            <a:ext cx="8067675" cy="3638550"/>
          </a:xfrm>
          <a:prstGeom prst="rect">
            <a:avLst/>
          </a:prstGeom>
        </p:spPr>
      </p:pic>
      <p:pic>
        <p:nvPicPr>
          <p:cNvPr id="7" name="Picture 6" descr="S}0RN%PH}EL8ZZ92K2~B@_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3285" y="938530"/>
            <a:ext cx="4931410" cy="1409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45135" y="862330"/>
            <a:ext cx="8248015" cy="563308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8989695" y="4732020"/>
            <a:ext cx="1785620" cy="14452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r>
              <a:rPr lang="zh-CN" altLang="en-US" sz="4400"/>
              <a:t>建议备份</a:t>
            </a:r>
            <a:endParaRPr lang="zh-CN" altLang="en-US" sz="4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X[S`S1CN1Y9NT}T1N}]1))M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94435" y="1035685"/>
            <a:ext cx="8220075" cy="31718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H)V~J2T~41[VLD7YYFCUGY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5840" y="1240790"/>
            <a:ext cx="8658225" cy="418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DXALPQCP6S9()UD)BS9J7AV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49630" y="1008380"/>
            <a:ext cx="10492105" cy="2263140"/>
          </a:xfrm>
          <a:prstGeom prst="rect">
            <a:avLst/>
          </a:prstGeom>
        </p:spPr>
      </p:pic>
      <p:pic>
        <p:nvPicPr>
          <p:cNvPr id="4" name="Content Placeholder 3" descr="7%%[`KI{3ORZYQK_D}45B14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09650" y="3615055"/>
            <a:ext cx="9662795" cy="264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59865" y="2035810"/>
            <a:ext cx="9571990" cy="3496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579880"/>
            <a:ext cx="8576945" cy="38893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CH1H~9X}LSFU(6LV0L7%J}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70050" y="1962150"/>
            <a:ext cx="8486775" cy="2933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8970" y="861695"/>
            <a:ext cx="9733280" cy="57683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1075" y="861695"/>
            <a:ext cx="8830310" cy="58426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V7[0Z_Q6UO%QJAN60%Z}M7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0970" y="750570"/>
            <a:ext cx="9255125" cy="5964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 descr="Y2__4GE$AWS(Q_A$MGR57{V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7855" y="801370"/>
            <a:ext cx="9860280" cy="5751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PP_MARK_KEY" val="0b30d2f0-60a6-4843-9a5f-c8de295b41b0"/>
  <p:tag name="COMMONDATA" val="eyJoZGlkIjoiYmNmM2Q1OThlMjdlY2Y1ZDE5NmFhNmE4YjkzZWQ1ZjI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WPS Presentation</Application>
  <PresentationFormat>Widescreen</PresentationFormat>
  <Paragraphs>9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Tahoma</vt:lpstr>
      <vt:lpstr>华文行楷</vt:lpstr>
      <vt:lpstr>微软雅黑</vt:lpstr>
      <vt:lpstr>Arial Unicode MS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JOJO</cp:lastModifiedBy>
  <cp:revision>33</cp:revision>
  <dcterms:created xsi:type="dcterms:W3CDTF">2022-02-25T02:35:00Z</dcterms:created>
  <dcterms:modified xsi:type="dcterms:W3CDTF">2023-03-20T13:07:41Z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5C27279993A44A66AB4302C23106439F</vt:lpwstr>
  </property>
  <property fmtid="{D5CDD505-2E9C-101B-9397-08002B2CF9AE}" pid="3" name="KSOProductBuildVer">
    <vt:lpwstr>1033-11.2.0.11486</vt:lpwstr>
  </property>
</Properties>
</file>